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B9FCA-FE58-43E2-930C-CD27BF6A5758}" v="8" dt="2023-10-25T05:50:59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zunori Konishi" userId="d5947e6ddf342955" providerId="LiveId" clId="{CC4B9FCA-FE58-43E2-930C-CD27BF6A5758}"/>
    <pc:docChg chg="custSel modSld">
      <pc:chgData name="Kazunori Konishi" userId="d5947e6ddf342955" providerId="LiveId" clId="{CC4B9FCA-FE58-43E2-930C-CD27BF6A5758}" dt="2023-10-25T05:51:53.011" v="104" actId="20577"/>
      <pc:docMkLst>
        <pc:docMk/>
      </pc:docMkLst>
      <pc:sldChg chg="addSp delSp modSp mod">
        <pc:chgData name="Kazunori Konishi" userId="d5947e6ddf342955" providerId="LiveId" clId="{CC4B9FCA-FE58-43E2-930C-CD27BF6A5758}" dt="2023-10-25T05:51:53.011" v="104" actId="20577"/>
        <pc:sldMkLst>
          <pc:docMk/>
          <pc:sldMk cId="2351955466" sldId="256"/>
        </pc:sldMkLst>
        <pc:spChg chg="mod">
          <ac:chgData name="Kazunori Konishi" userId="d5947e6ddf342955" providerId="LiveId" clId="{CC4B9FCA-FE58-43E2-930C-CD27BF6A5758}" dt="2023-10-22T09:58:43.255" v="5" actId="255"/>
          <ac:spMkLst>
            <pc:docMk/>
            <pc:sldMk cId="2351955466" sldId="256"/>
            <ac:spMk id="2" creationId="{DDB1C28D-7E1A-6FBA-6E6F-44472A32A05A}"/>
          </ac:spMkLst>
        </pc:spChg>
        <pc:spChg chg="del mod">
          <ac:chgData name="Kazunori Konishi" userId="d5947e6ddf342955" providerId="LiveId" clId="{CC4B9FCA-FE58-43E2-930C-CD27BF6A5758}" dt="2023-10-25T05:42:09.506" v="7" actId="478"/>
          <ac:spMkLst>
            <pc:docMk/>
            <pc:sldMk cId="2351955466" sldId="256"/>
            <ac:spMk id="32" creationId="{FC988C03-ABE8-C441-9C2A-5E90D3B23883}"/>
          </ac:spMkLst>
        </pc:spChg>
        <pc:spChg chg="del mod">
          <ac:chgData name="Kazunori Konishi" userId="d5947e6ddf342955" providerId="LiveId" clId="{CC4B9FCA-FE58-43E2-930C-CD27BF6A5758}" dt="2023-10-25T05:42:16.558" v="9" actId="478"/>
          <ac:spMkLst>
            <pc:docMk/>
            <pc:sldMk cId="2351955466" sldId="256"/>
            <ac:spMk id="33" creationId="{64FBDE02-7458-0993-1267-17B95FC6CCF6}"/>
          </ac:spMkLst>
        </pc:spChg>
        <pc:spChg chg="add mod">
          <ac:chgData name="Kazunori Konishi" userId="d5947e6ddf342955" providerId="LiveId" clId="{CC4B9FCA-FE58-43E2-930C-CD27BF6A5758}" dt="2023-10-25T05:51:53.011" v="104" actId="20577"/>
          <ac:spMkLst>
            <pc:docMk/>
            <pc:sldMk cId="2351955466" sldId="256"/>
            <ac:spMk id="34" creationId="{A8CF5D40-809B-B819-AF5E-A55A404BE57E}"/>
          </ac:spMkLst>
        </pc:spChg>
        <pc:picChg chg="add mod">
          <ac:chgData name="Kazunori Konishi" userId="d5947e6ddf342955" providerId="LiveId" clId="{CC4B9FCA-FE58-43E2-930C-CD27BF6A5758}" dt="2023-10-25T05:43:28.754" v="16" actId="14100"/>
          <ac:picMkLst>
            <pc:docMk/>
            <pc:sldMk cId="2351955466" sldId="256"/>
            <ac:picMk id="4" creationId="{D23511FF-65D8-7726-94DC-E279D5B686DA}"/>
          </ac:picMkLst>
        </pc:picChg>
        <pc:picChg chg="add del mod">
          <ac:chgData name="Kazunori Konishi" userId="d5947e6ddf342955" providerId="LiveId" clId="{CC4B9FCA-FE58-43E2-930C-CD27BF6A5758}" dt="2023-10-25T05:46:30.586" v="32" actId="478"/>
          <ac:picMkLst>
            <pc:docMk/>
            <pc:sldMk cId="2351955466" sldId="256"/>
            <ac:picMk id="16" creationId="{AA49D019-D56F-74C4-28ED-7FD580D2B5E1}"/>
          </ac:picMkLst>
        </pc:picChg>
        <pc:picChg chg="del mod">
          <ac:chgData name="Kazunori Konishi" userId="d5947e6ddf342955" providerId="LiveId" clId="{CC4B9FCA-FE58-43E2-930C-CD27BF6A5758}" dt="2023-10-25T05:42:57.407" v="12" actId="478"/>
          <ac:picMkLst>
            <pc:docMk/>
            <pc:sldMk cId="2351955466" sldId="256"/>
            <ac:picMk id="17" creationId="{FECA3DE1-818C-BB2D-05EF-A5661AE9F916}"/>
          </ac:picMkLst>
        </pc:picChg>
        <pc:picChg chg="add mod">
          <ac:chgData name="Kazunori Konishi" userId="d5947e6ddf342955" providerId="LiveId" clId="{CC4B9FCA-FE58-43E2-930C-CD27BF6A5758}" dt="2023-10-25T05:46:15.538" v="28" actId="1076"/>
          <ac:picMkLst>
            <pc:docMk/>
            <pc:sldMk cId="2351955466" sldId="256"/>
            <ac:picMk id="20" creationId="{87ABBB23-6535-4CDE-4887-E40E09E5FB9D}"/>
          </ac:picMkLst>
        </pc:picChg>
        <pc:picChg chg="add mod">
          <ac:chgData name="Kazunori Konishi" userId="d5947e6ddf342955" providerId="LiveId" clId="{CC4B9FCA-FE58-43E2-930C-CD27BF6A5758}" dt="2023-10-25T05:47:17.970" v="36" actId="1076"/>
          <ac:picMkLst>
            <pc:docMk/>
            <pc:sldMk cId="2351955466" sldId="256"/>
            <ac:picMk id="23" creationId="{E8051F43-1693-3BFD-8600-96B1FB9F49E9}"/>
          </ac:picMkLst>
        </pc:picChg>
        <pc:picChg chg="add mod">
          <ac:chgData name="Kazunori Konishi" userId="d5947e6ddf342955" providerId="LiveId" clId="{CC4B9FCA-FE58-43E2-930C-CD27BF6A5758}" dt="2023-10-25T05:48:20.645" v="41" actId="14100"/>
          <ac:picMkLst>
            <pc:docMk/>
            <pc:sldMk cId="2351955466" sldId="256"/>
            <ac:picMk id="25" creationId="{439685F8-F878-74E6-E748-A6C5270BE18B}"/>
          </ac:picMkLst>
        </pc:picChg>
        <pc:picChg chg="add mod">
          <ac:chgData name="Kazunori Konishi" userId="d5947e6ddf342955" providerId="LiveId" clId="{CC4B9FCA-FE58-43E2-930C-CD27BF6A5758}" dt="2023-10-25T05:49:04.184" v="45" actId="14100"/>
          <ac:picMkLst>
            <pc:docMk/>
            <pc:sldMk cId="2351955466" sldId="256"/>
            <ac:picMk id="27" creationId="{BEAA14EF-A8AB-BA1F-C400-4EEE2AACB4F1}"/>
          </ac:picMkLst>
        </pc:picChg>
        <pc:picChg chg="del mod">
          <ac:chgData name="Kazunori Konishi" userId="d5947e6ddf342955" providerId="LiveId" clId="{CC4B9FCA-FE58-43E2-930C-CD27BF6A5758}" dt="2023-10-25T05:42:18.819" v="10" actId="478"/>
          <ac:picMkLst>
            <pc:docMk/>
            <pc:sldMk cId="2351955466" sldId="256"/>
            <ac:picMk id="29" creationId="{195584C7-8E80-9A29-75E2-8F62BAAB5CD8}"/>
          </ac:picMkLst>
        </pc:picChg>
        <pc:picChg chg="add mod">
          <ac:chgData name="Kazunori Konishi" userId="d5947e6ddf342955" providerId="LiveId" clId="{CC4B9FCA-FE58-43E2-930C-CD27BF6A5758}" dt="2023-10-25T05:50:05.355" v="50" actId="14100"/>
          <ac:picMkLst>
            <pc:docMk/>
            <pc:sldMk cId="2351955466" sldId="256"/>
            <ac:picMk id="30" creationId="{6ED4270B-665C-1845-39E6-3F5414E5CDF4}"/>
          </ac:picMkLst>
        </pc:picChg>
        <pc:picChg chg="del mod">
          <ac:chgData name="Kazunori Konishi" userId="d5947e6ddf342955" providerId="LiveId" clId="{CC4B9FCA-FE58-43E2-930C-CD27BF6A5758}" dt="2023-10-25T05:42:04.566" v="6" actId="478"/>
          <ac:picMkLst>
            <pc:docMk/>
            <pc:sldMk cId="2351955466" sldId="256"/>
            <ac:picMk id="31" creationId="{523C462F-B374-DAC7-7DFB-43D536EEADA8}"/>
          </ac:picMkLst>
        </pc:picChg>
        <pc:cxnChg chg="mod">
          <ac:chgData name="Kazunori Konishi" userId="d5947e6ddf342955" providerId="LiveId" clId="{CC4B9FCA-FE58-43E2-930C-CD27BF6A5758}" dt="2023-10-25T05:43:40.805" v="17" actId="14100"/>
          <ac:cxnSpMkLst>
            <pc:docMk/>
            <pc:sldMk cId="2351955466" sldId="256"/>
            <ac:cxnSpMk id="21" creationId="{4EC0C107-FC98-5C13-8481-29AD8A24768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85028-343A-442F-AF41-D2ED3D9ECF96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42AF5-12CB-4322-8D85-4DE244187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97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42AF5-12CB-4322-8D85-4DE2441879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67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4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67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5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52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63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38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91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29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65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40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7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B057-F88B-4D75-B044-D4E5D040A072}" type="datetimeFigureOut">
              <a:rPr kumimoji="1" lang="ja-JP" altLang="en-US" smtClean="0"/>
              <a:t>2023/10/25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7FC8-B1B1-478E-8E99-E6D51D2972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4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ポーズをとる男性グループ&#10;&#10;中程度の精度で自動的に生成された説明">
            <a:extLst>
              <a:ext uri="{FF2B5EF4-FFF2-40B4-BE49-F238E27FC236}">
                <a16:creationId xmlns:a16="http://schemas.microsoft.com/office/drawing/2014/main" id="{66F4B341-DB2D-12DD-5EF5-7B950A453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9144000" cy="40593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911A29-5453-CF70-A277-0357DA2A8B0F}"/>
              </a:ext>
            </a:extLst>
          </p:cNvPr>
          <p:cNvSpPr txBox="1"/>
          <p:nvPr/>
        </p:nvSpPr>
        <p:spPr>
          <a:xfrm>
            <a:off x="2074015" y="5706410"/>
            <a:ext cx="724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増田　　　　　　時田　　　　　　吉川　八木　　宮崎　　岡林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79581A-A097-DB9C-0832-AD0242EFBF9B}"/>
              </a:ext>
            </a:extLst>
          </p:cNvPr>
          <p:cNvSpPr txBox="1"/>
          <p:nvPr/>
        </p:nvSpPr>
        <p:spPr>
          <a:xfrm>
            <a:off x="931710" y="5388824"/>
            <a:ext cx="784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森杉　　　兼清　　正路  鈴木　　金川   砂川    三宅　　　　   山田克己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99F762-8E9C-2D3F-92BF-55A049315AE3}"/>
              </a:ext>
            </a:extLst>
          </p:cNvPr>
          <p:cNvSpPr txBox="1"/>
          <p:nvPr/>
        </p:nvSpPr>
        <p:spPr>
          <a:xfrm>
            <a:off x="5334000" y="50853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鳥居　　   清原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E922DE-B99B-18A0-249C-33FCD10FEA8A}"/>
              </a:ext>
            </a:extLst>
          </p:cNvPr>
          <p:cNvSpPr txBox="1"/>
          <p:nvPr/>
        </p:nvSpPr>
        <p:spPr>
          <a:xfrm>
            <a:off x="5334000" y="4844289"/>
            <a:ext cx="140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肥塚　小西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87F9AF-D131-D5B6-8834-120A418495DF}"/>
              </a:ext>
            </a:extLst>
          </p:cNvPr>
          <p:cNvSpPr txBox="1"/>
          <p:nvPr/>
        </p:nvSpPr>
        <p:spPr>
          <a:xfrm>
            <a:off x="323850" y="4526703"/>
            <a:ext cx="821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村川  近藤　　     </a:t>
            </a:r>
            <a:r>
              <a:rPr kumimoji="1" lang="ja-JP" altLang="en-US"/>
              <a:t>三宅　  西田  </a:t>
            </a:r>
            <a:r>
              <a:rPr kumimoji="1" lang="ja-JP" altLang="en-US" dirty="0"/>
              <a:t>大場  筒井 細川 内田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F821B0-4DDD-93FF-0F35-8FF3EC90E718}"/>
              </a:ext>
            </a:extLst>
          </p:cNvPr>
          <p:cNvSpPr txBox="1"/>
          <p:nvPr/>
        </p:nvSpPr>
        <p:spPr>
          <a:xfrm>
            <a:off x="323850" y="420071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新見　　原田  坪井　藤井　　　　  田中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B1C28D-7E1A-6FBA-6E6F-44472A32A05A}"/>
              </a:ext>
            </a:extLst>
          </p:cNvPr>
          <p:cNvSpPr txBox="1"/>
          <p:nvPr/>
        </p:nvSpPr>
        <p:spPr>
          <a:xfrm>
            <a:off x="1" y="62062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旭陵</a:t>
            </a:r>
            <a:r>
              <a:rPr kumimoji="1" lang="en-US" altLang="ja-JP" sz="2800" b="1" dirty="0"/>
              <a:t>42</a:t>
            </a:r>
            <a:r>
              <a:rPr kumimoji="1" lang="ja-JP" altLang="en-US" sz="2800" b="1" dirty="0"/>
              <a:t>期天下会　喜寿記念同期会</a:t>
            </a:r>
            <a:r>
              <a:rPr kumimoji="1" lang="ja-JP" altLang="en-US" sz="2400" b="1" dirty="0"/>
              <a:t>（</a:t>
            </a:r>
            <a:r>
              <a:rPr kumimoji="1" lang="en-US" altLang="ja-JP" sz="2400" b="1" dirty="0"/>
              <a:t>2023.09.17)</a:t>
            </a:r>
            <a:endParaRPr kumimoji="1" lang="ja-JP" altLang="en-US" sz="2400" b="1" dirty="0"/>
          </a:p>
        </p:txBody>
      </p:sp>
      <p:pic>
        <p:nvPicPr>
          <p:cNvPr id="15" name="図 14" descr="白いシャツを着ている男性の顔&#10;&#10;自動的に生成された説明">
            <a:extLst>
              <a:ext uri="{FF2B5EF4-FFF2-40B4-BE49-F238E27FC236}">
                <a16:creationId xmlns:a16="http://schemas.microsoft.com/office/drawing/2014/main" id="{17A9A21C-E4B4-08E0-DD9E-8FD1480CC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72" y="-18949"/>
            <a:ext cx="421602" cy="504250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EC0C107-FC98-5C13-8481-29AD8A247689}"/>
              </a:ext>
            </a:extLst>
          </p:cNvPr>
          <p:cNvCxnSpPr>
            <a:cxnSpLocks/>
          </p:cNvCxnSpPr>
          <p:nvPr/>
        </p:nvCxnSpPr>
        <p:spPr>
          <a:xfrm flipV="1">
            <a:off x="5755517" y="1046417"/>
            <a:ext cx="106664" cy="26171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E49E0C8-E052-D689-7A90-EA0BB87FD438}"/>
              </a:ext>
            </a:extLst>
          </p:cNvPr>
          <p:cNvCxnSpPr/>
          <p:nvPr/>
        </p:nvCxnSpPr>
        <p:spPr>
          <a:xfrm flipH="1" flipV="1">
            <a:off x="1098118" y="521374"/>
            <a:ext cx="185916" cy="329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男性の顔の写真&#10;&#10;自動的に生成された説明">
            <a:extLst>
              <a:ext uri="{FF2B5EF4-FFF2-40B4-BE49-F238E27FC236}">
                <a16:creationId xmlns:a16="http://schemas.microsoft.com/office/drawing/2014/main" id="{14009B36-690F-F8E7-218E-8450D4EF7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0" y="-57645"/>
            <a:ext cx="435838" cy="598322"/>
          </a:xfrm>
          <a:prstGeom prst="rect">
            <a:avLst/>
          </a:prstGeom>
        </p:spPr>
      </p:pic>
      <p:pic>
        <p:nvPicPr>
          <p:cNvPr id="4" name="図 3" descr="メガネを掛けた男性&#10;&#10;自動的に生成された説明">
            <a:extLst>
              <a:ext uri="{FF2B5EF4-FFF2-40B4-BE49-F238E27FC236}">
                <a16:creationId xmlns:a16="http://schemas.microsoft.com/office/drawing/2014/main" id="{D23511FF-65D8-7726-94DC-E279D5B68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72" y="499841"/>
            <a:ext cx="435838" cy="633755"/>
          </a:xfrm>
          <a:prstGeom prst="rect">
            <a:avLst/>
          </a:prstGeom>
        </p:spPr>
      </p:pic>
      <p:pic>
        <p:nvPicPr>
          <p:cNvPr id="20" name="図 19" descr="白いシャ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87ABBB23-6535-4CDE-4887-E40E09E5F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64" y="-76503"/>
            <a:ext cx="614436" cy="927309"/>
          </a:xfrm>
          <a:prstGeom prst="rect">
            <a:avLst/>
          </a:prstGeom>
        </p:spPr>
      </p:pic>
      <p:pic>
        <p:nvPicPr>
          <p:cNvPr id="23" name="図 22" descr="メガネを掛けた男性の顔&#10;&#10;自動的に生成された説明">
            <a:extLst>
              <a:ext uri="{FF2B5EF4-FFF2-40B4-BE49-F238E27FC236}">
                <a16:creationId xmlns:a16="http://schemas.microsoft.com/office/drawing/2014/main" id="{E8051F43-1693-3BFD-8600-96B1FB9F49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40" y="-61275"/>
            <a:ext cx="639524" cy="927310"/>
          </a:xfrm>
          <a:prstGeom prst="rect">
            <a:avLst/>
          </a:prstGeom>
        </p:spPr>
      </p:pic>
      <p:pic>
        <p:nvPicPr>
          <p:cNvPr id="25" name="図 24" descr="メガネをかけて髭を生やした男性&#10;&#10;自動的に生成された説明">
            <a:extLst>
              <a:ext uri="{FF2B5EF4-FFF2-40B4-BE49-F238E27FC236}">
                <a16:creationId xmlns:a16="http://schemas.microsoft.com/office/drawing/2014/main" id="{439685F8-F878-74E6-E748-A6C5270BE1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12" y="-76503"/>
            <a:ext cx="714605" cy="942538"/>
          </a:xfrm>
          <a:prstGeom prst="rect">
            <a:avLst/>
          </a:prstGeom>
        </p:spPr>
      </p:pic>
      <p:pic>
        <p:nvPicPr>
          <p:cNvPr id="27" name="図 26" descr="メガネを掛けた男性&#10;&#10;自動的に生成された説明">
            <a:extLst>
              <a:ext uri="{FF2B5EF4-FFF2-40B4-BE49-F238E27FC236}">
                <a16:creationId xmlns:a16="http://schemas.microsoft.com/office/drawing/2014/main" id="{BEAA14EF-A8AB-BA1F-C400-4EEE2AACB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90" y="866034"/>
            <a:ext cx="661555" cy="942538"/>
          </a:xfrm>
          <a:prstGeom prst="rect">
            <a:avLst/>
          </a:prstGeom>
        </p:spPr>
      </p:pic>
      <p:pic>
        <p:nvPicPr>
          <p:cNvPr id="30" name="図 29" descr="メガネを掛けた男性&#10;&#10;自動的に生成された説明">
            <a:extLst>
              <a:ext uri="{FF2B5EF4-FFF2-40B4-BE49-F238E27FC236}">
                <a16:creationId xmlns:a16="http://schemas.microsoft.com/office/drawing/2014/main" id="{6ED4270B-665C-1845-39E6-3F5414E5CD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18" y="856761"/>
            <a:ext cx="639772" cy="927309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8CF5D40-809B-B819-AF5E-A55A404BE57E}"/>
              </a:ext>
            </a:extLst>
          </p:cNvPr>
          <p:cNvSpPr txBox="1"/>
          <p:nvPr/>
        </p:nvSpPr>
        <p:spPr>
          <a:xfrm>
            <a:off x="7052153" y="3998107"/>
            <a:ext cx="209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永島　藤永　肥塚</a:t>
            </a:r>
            <a:endParaRPr kumimoji="1" lang="en-US" altLang="ja-JP" dirty="0"/>
          </a:p>
          <a:p>
            <a:r>
              <a:rPr kumimoji="1" lang="ja-JP" altLang="en-US" dirty="0"/>
              <a:t>　　　岩本　増井</a:t>
            </a:r>
          </a:p>
        </p:txBody>
      </p:sp>
    </p:spTree>
    <p:extLst>
      <p:ext uri="{BB962C8B-B14F-4D97-AF65-F5344CB8AC3E}">
        <p14:creationId xmlns:p14="http://schemas.microsoft.com/office/powerpoint/2010/main" val="235195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91</TotalTime>
  <Words>52</Words>
  <Application>Microsoft Office PowerPoint</Application>
  <PresentationFormat>画面に合わせる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Kazunori Konishi</dc:creator>
  <cp:lastModifiedBy>Kazunori Konishi</cp:lastModifiedBy>
  <cp:revision>4</cp:revision>
  <dcterms:created xsi:type="dcterms:W3CDTF">2023-10-18T10:43:57Z</dcterms:created>
  <dcterms:modified xsi:type="dcterms:W3CDTF">2023-10-25T05:51:54Z</dcterms:modified>
</cp:coreProperties>
</file>